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6" r:id="rId2"/>
    <p:sldId id="267" r:id="rId3"/>
    <p:sldId id="268" r:id="rId4"/>
    <p:sldId id="256" r:id="rId5"/>
    <p:sldId id="257" r:id="rId6"/>
    <p:sldId id="258" r:id="rId7"/>
    <p:sldId id="259" r:id="rId8"/>
    <p:sldId id="260" r:id="rId9"/>
    <p:sldId id="261" r:id="rId10"/>
    <p:sldId id="262" r:id="rId11"/>
    <p:sldId id="264" r:id="rId12"/>
    <p:sldId id="263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0" d="100"/>
          <a:sy n="120" d="100"/>
        </p:scale>
        <p:origin x="-104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019CD-AD0D-864D-92CE-572EAF852CD9}" type="datetimeFigureOut">
              <a:rPr lang="en-US" smtClean="0"/>
              <a:t>4/3/13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CFFD3-D335-B443-8951-462C79F5E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533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019CD-AD0D-864D-92CE-572EAF852CD9}" type="datetimeFigureOut">
              <a:rPr lang="en-US" smtClean="0"/>
              <a:t>4/3/13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CFFD3-D335-B443-8951-462C79F5E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36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019CD-AD0D-864D-92CE-572EAF852CD9}" type="datetimeFigureOut">
              <a:rPr lang="en-US" smtClean="0"/>
              <a:t>4/3/13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CFFD3-D335-B443-8951-462C79F5E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4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019CD-AD0D-864D-92CE-572EAF852CD9}" type="datetimeFigureOut">
              <a:rPr lang="en-US" smtClean="0"/>
              <a:t>4/3/13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CFFD3-D335-B443-8951-462C79F5E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00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019CD-AD0D-864D-92CE-572EAF852CD9}" type="datetimeFigureOut">
              <a:rPr lang="en-US" smtClean="0"/>
              <a:t>4/3/13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CFFD3-D335-B443-8951-462C79F5E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54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019CD-AD0D-864D-92CE-572EAF852CD9}" type="datetimeFigureOut">
              <a:rPr lang="en-US" smtClean="0"/>
              <a:t>4/3/13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CFFD3-D335-B443-8951-462C79F5E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95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019CD-AD0D-864D-92CE-572EAF852CD9}" type="datetimeFigureOut">
              <a:rPr lang="en-US" smtClean="0"/>
              <a:t>4/3/13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CFFD3-D335-B443-8951-462C79F5E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323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019CD-AD0D-864D-92CE-572EAF852CD9}" type="datetimeFigureOut">
              <a:rPr lang="en-US" smtClean="0"/>
              <a:t>4/3/13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CFFD3-D335-B443-8951-462C79F5E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768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019CD-AD0D-864D-92CE-572EAF852CD9}" type="datetimeFigureOut">
              <a:rPr lang="en-US" smtClean="0"/>
              <a:t>4/3/13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CFFD3-D335-B443-8951-462C79F5E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804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019CD-AD0D-864D-92CE-572EAF852CD9}" type="datetimeFigureOut">
              <a:rPr lang="en-US" smtClean="0"/>
              <a:t>4/3/13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CFFD3-D335-B443-8951-462C79F5E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029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019CD-AD0D-864D-92CE-572EAF852CD9}" type="datetimeFigureOut">
              <a:rPr lang="en-US" smtClean="0"/>
              <a:t>4/3/13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CFFD3-D335-B443-8951-462C79F5E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100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019CD-AD0D-864D-92CE-572EAF852CD9}" type="datetimeFigureOut">
              <a:rPr lang="en-US" smtClean="0"/>
              <a:t>4/3/13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CFFD3-D335-B443-8951-462C79F5E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424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GO as a community resource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0966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1506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GO Galaxy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0966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0057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096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GO </a:t>
            </a:r>
            <a:r>
              <a:rPr lang="en-US" smtClean="0"/>
              <a:t>Mine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427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569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AmiGO</a:t>
            </a:r>
            <a:r>
              <a:rPr lang="en-US" dirty="0" smtClean="0"/>
              <a:t> 2 and </a:t>
            </a:r>
            <a:r>
              <a:rPr lang="en-US" dirty="0" err="1" smtClean="0"/>
              <a:t>Solr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465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AmiGO</a:t>
            </a:r>
            <a:r>
              <a:rPr lang="en-US" dirty="0" smtClean="0"/>
              <a:t> 2: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Background:</a:t>
            </a:r>
          </a:p>
          <a:p>
            <a:pPr lvl="1"/>
            <a:r>
              <a:rPr lang="en-US" dirty="0" smtClean="0"/>
              <a:t>MySQL database has been at core of GO since 2000</a:t>
            </a:r>
          </a:p>
          <a:p>
            <a:pPr lvl="1"/>
            <a:r>
              <a:rPr lang="en-US" dirty="0" smtClean="0"/>
              <a:t>Drives PAINT, </a:t>
            </a:r>
            <a:r>
              <a:rPr lang="en-US" dirty="0" err="1" smtClean="0"/>
              <a:t>AmiGO</a:t>
            </a:r>
            <a:endParaRPr lang="en-US" dirty="0" smtClean="0"/>
          </a:p>
          <a:p>
            <a:r>
              <a:rPr lang="en-US" dirty="0" smtClean="0"/>
              <a:t>Problem</a:t>
            </a:r>
          </a:p>
          <a:p>
            <a:pPr lvl="1"/>
            <a:r>
              <a:rPr lang="en-US" dirty="0" smtClean="0"/>
              <a:t>MySQL/RDBMS no longer a good fit for many GO requirements (fast website, faceted browsing)</a:t>
            </a:r>
          </a:p>
          <a:p>
            <a:r>
              <a:rPr lang="en-US" dirty="0" smtClean="0"/>
              <a:t>Plan</a:t>
            </a:r>
          </a:p>
          <a:p>
            <a:pPr lvl="1"/>
            <a:r>
              <a:rPr lang="en-US" dirty="0" smtClean="0"/>
              <a:t>Migrate to </a:t>
            </a:r>
            <a:r>
              <a:rPr lang="en-US" dirty="0" err="1" smtClean="0"/>
              <a:t>Solr</a:t>
            </a:r>
            <a:r>
              <a:rPr lang="en-US" dirty="0" smtClean="0"/>
              <a:t> backend (</a:t>
            </a:r>
            <a:r>
              <a:rPr lang="en-US" dirty="0" err="1" smtClean="0"/>
              <a:t>Golr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Rewrite </a:t>
            </a:r>
            <a:r>
              <a:rPr lang="en-US" dirty="0" err="1" smtClean="0"/>
              <a:t>AmiGO</a:t>
            </a:r>
            <a:r>
              <a:rPr lang="en-US" dirty="0" smtClean="0"/>
              <a:t> to use </a:t>
            </a:r>
            <a:r>
              <a:rPr lang="en-US" dirty="0" err="1" smtClean="0"/>
              <a:t>Golr</a:t>
            </a:r>
            <a:endParaRPr lang="en-US" dirty="0" smtClean="0"/>
          </a:p>
          <a:p>
            <a:pPr lvl="1"/>
            <a:r>
              <a:rPr lang="en-US" dirty="0" smtClean="0"/>
              <a:t>Provide fast faceted search</a:t>
            </a:r>
          </a:p>
          <a:p>
            <a:pPr lvl="1"/>
            <a:r>
              <a:rPr lang="en-US" dirty="0" smtClean="0"/>
              <a:t>Keep pace with increased expressivity in GO</a:t>
            </a:r>
          </a:p>
          <a:p>
            <a:pPr lvl="1"/>
            <a:r>
              <a:rPr lang="en-US" dirty="0" smtClean="0"/>
              <a:t>Share components with </a:t>
            </a:r>
            <a:r>
              <a:rPr lang="en-US" dirty="0" err="1" smtClean="0"/>
              <a:t>QuickGO</a:t>
            </a:r>
            <a:r>
              <a:rPr lang="en-US" dirty="0" smtClean="0"/>
              <a:t> and other software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715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AmiGO</a:t>
            </a:r>
            <a:r>
              <a:rPr lang="en-US" dirty="0" smtClean="0"/>
              <a:t> 2: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Status: beta release</a:t>
            </a:r>
          </a:p>
          <a:p>
            <a:r>
              <a:rPr lang="en-US" dirty="0" smtClean="0"/>
              <a:t>Loader code ported to use java and OWL API for pre-computing ontology operations</a:t>
            </a:r>
          </a:p>
          <a:p>
            <a:r>
              <a:rPr lang="en-US" dirty="0" smtClean="0"/>
              <a:t>Frontend code rewritten to be lightweight and make increased use of JavaScript</a:t>
            </a:r>
          </a:p>
          <a:p>
            <a:r>
              <a:rPr lang="en-US" dirty="0" smtClean="0"/>
              <a:t>Graphics from </a:t>
            </a:r>
            <a:r>
              <a:rPr lang="en-US" dirty="0" err="1" smtClean="0"/>
              <a:t>QuickGO</a:t>
            </a:r>
            <a:endParaRPr lang="en-US" dirty="0" smtClean="0"/>
          </a:p>
          <a:p>
            <a:r>
              <a:rPr lang="en-US" dirty="0" smtClean="0"/>
              <a:t>Faceted browsing</a:t>
            </a:r>
          </a:p>
          <a:p>
            <a:r>
              <a:rPr lang="en-US" dirty="0" smtClean="0"/>
              <a:t>Leverages full expressivity of GO</a:t>
            </a:r>
          </a:p>
          <a:p>
            <a:pPr lvl="1"/>
            <a:r>
              <a:rPr lang="en-US" dirty="0" smtClean="0"/>
              <a:t>Full evidence ontology</a:t>
            </a:r>
          </a:p>
          <a:p>
            <a:pPr lvl="1"/>
            <a:r>
              <a:rPr lang="en-US" dirty="0" smtClean="0"/>
              <a:t>Annotation extensions</a:t>
            </a:r>
          </a:p>
          <a:p>
            <a:pPr lvl="1"/>
            <a:r>
              <a:rPr lang="en-US" dirty="0" smtClean="0"/>
              <a:t>External ontologies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143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AmiGO</a:t>
            </a:r>
            <a:r>
              <a:rPr lang="en-US" dirty="0" smtClean="0"/>
              <a:t> 2 screenshot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630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AmiGO</a:t>
            </a:r>
            <a:r>
              <a:rPr lang="en-US" dirty="0" smtClean="0"/>
              <a:t> 2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Reuse </a:t>
            </a:r>
            <a:r>
              <a:rPr lang="en-US" dirty="0" err="1" smtClean="0"/>
              <a:t>Golr</a:t>
            </a:r>
            <a:r>
              <a:rPr lang="en-US" dirty="0" smtClean="0"/>
              <a:t> backend in </a:t>
            </a:r>
            <a:r>
              <a:rPr lang="en-US" dirty="0" err="1" smtClean="0"/>
              <a:t>QuickGO</a:t>
            </a:r>
            <a:endParaRPr lang="en-US" dirty="0" smtClean="0"/>
          </a:p>
          <a:p>
            <a:r>
              <a:rPr lang="en-US" dirty="0" smtClean="0"/>
              <a:t>Open community development model</a:t>
            </a:r>
          </a:p>
          <a:p>
            <a:pPr lvl="1"/>
            <a:r>
              <a:rPr lang="en-US" dirty="0" smtClean="0"/>
              <a:t>Generic model, easily customized</a:t>
            </a:r>
          </a:p>
          <a:p>
            <a:pPr lvl="1"/>
            <a:r>
              <a:rPr lang="en-US" dirty="0" smtClean="0"/>
              <a:t>Already being adopted by other groups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444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GO </a:t>
            </a:r>
            <a:r>
              <a:rPr lang="en-US" dirty="0" err="1" smtClean="0"/>
              <a:t>WebSite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935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5717</TotalTime>
  <Words>165</Words>
  <Application>Microsoft Macintosh PowerPoint</Application>
  <PresentationFormat>On-screen Show (4:3)</PresentationFormat>
  <Paragraphs>34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GO as a community resource</vt:lpstr>
      <vt:lpstr>GO Mine</vt:lpstr>
      <vt:lpstr>PowerPoint Presentation</vt:lpstr>
      <vt:lpstr>AmiGO 2 and Solr</vt:lpstr>
      <vt:lpstr>AmiGO 2: Background</vt:lpstr>
      <vt:lpstr>AmiGO 2: Results</vt:lpstr>
      <vt:lpstr>AmiGO 2 screenshot</vt:lpstr>
      <vt:lpstr>AmiGO 2 plans</vt:lpstr>
      <vt:lpstr>GO WebSite</vt:lpstr>
      <vt:lpstr>PowerPoint Presentation</vt:lpstr>
      <vt:lpstr>GO Galaxy</vt:lpstr>
      <vt:lpstr>PowerPoint Presentation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Mungall</dc:creator>
  <cp:lastModifiedBy>Suzanna Lewis</cp:lastModifiedBy>
  <cp:revision>15</cp:revision>
  <dcterms:created xsi:type="dcterms:W3CDTF">2013-03-27T21:31:51Z</dcterms:created>
  <dcterms:modified xsi:type="dcterms:W3CDTF">2013-04-03T11:37:56Z</dcterms:modified>
</cp:coreProperties>
</file>